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24"/>
  </p:handoutMasterIdLst>
  <p:sldIdLst>
    <p:sldId id="281" r:id="rId2"/>
    <p:sldId id="279" r:id="rId3"/>
    <p:sldId id="278" r:id="rId4"/>
    <p:sldId id="280" r:id="rId5"/>
    <p:sldId id="258" r:id="rId6"/>
    <p:sldId id="259" r:id="rId7"/>
    <p:sldId id="260" r:id="rId8"/>
    <p:sldId id="277" r:id="rId9"/>
    <p:sldId id="276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4" r:id="rId21"/>
    <p:sldId id="275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195A"/>
    <a:srgbClr val="09E7A2"/>
    <a:srgbClr val="FF33CC"/>
    <a:srgbClr val="FD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408" autoAdjust="0"/>
  </p:normalViewPr>
  <p:slideViewPr>
    <p:cSldViewPr>
      <p:cViewPr varScale="1">
        <p:scale>
          <a:sx n="92" d="100"/>
          <a:sy n="92" d="100"/>
        </p:scale>
        <p:origin x="-2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16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00887-36F7-4BF7-828F-2A733995FFCA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B0FBF-9B9A-4BBC-ABF5-59B02147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18D07F-1563-4B9D-A51C-487C128200AF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D3E451-1C19-4C10-A3D5-A0610F5E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o-semya.ru/content/352_2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h4.ggpht.com/_dRCn6Dyf_LU/S1cKxO1QJOI/AAAAAAAAG50/KusaFyZkQPw/1263994426774797591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708400" y="5589588"/>
            <a:ext cx="169227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Образовательный ресурс к внеклассному мероприятию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80928"/>
            <a:ext cx="46707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</a:t>
            </a:r>
            <a:endParaRPr lang="ru-RU" sz="44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857364"/>
            <a:ext cx="77466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«Праздник Крещение. </a:t>
            </a:r>
          </a:p>
          <a:p>
            <a:pPr>
              <a:spcBef>
                <a:spcPct val="50000"/>
              </a:spcBef>
            </a:pP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Час доброты».</a:t>
            </a:r>
            <a:r>
              <a:rPr lang="ru-RU" sz="36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4929198"/>
            <a:ext cx="2714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Ларченкова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МБОУ «Малышевская СОШ»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288032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5661025"/>
            <a:ext cx="3241675" cy="647700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latin typeface="Calibri" pitchFamily="34" charset="0"/>
                <a:cs typeface="Calibri" pitchFamily="34" charset="0"/>
              </a:rPr>
              <a:t>        Л.Толстой. 1908 год</a:t>
            </a:r>
            <a:br>
              <a:rPr lang="ru-RU" sz="2000" b="0" dirty="0" smtClean="0">
                <a:latin typeface="Calibri" pitchFamily="34" charset="0"/>
                <a:cs typeface="Calibri" pitchFamily="34" charset="0"/>
              </a:rPr>
            </a:br>
            <a:r>
              <a:rPr lang="ru-RU" sz="2000" b="0" dirty="0" smtClean="0">
                <a:latin typeface="Calibri" pitchFamily="34" charset="0"/>
                <a:cs typeface="Calibri" pitchFamily="34" charset="0"/>
              </a:rPr>
              <a:t>    (фото в Ясной Поляне).</a:t>
            </a:r>
            <a:endParaRPr lang="ru-RU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1772816"/>
            <a:ext cx="5400600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ru-RU" sz="3600" i="1" dirty="0" smtClean="0"/>
              <a:t>«</a:t>
            </a:r>
            <a:r>
              <a:rPr lang="ru-RU" sz="3600" i="1" dirty="0" smtClean="0">
                <a:solidFill>
                  <a:srgbClr val="FF0000"/>
                </a:solidFill>
              </a:rPr>
              <a:t>Доброта</a:t>
            </a:r>
            <a:r>
              <a:rPr lang="ru-RU" sz="3600" i="1" dirty="0" smtClean="0"/>
              <a:t> – отзывчивость, сочувствие, дружеское расположение к людям; всё положительное, хорошее, полезное.»             (Л.Толстой)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6632"/>
            <a:ext cx="8640960" cy="76944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Доброта…Добро… Что это такое?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16561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4664"/>
            <a:ext cx="288032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116632"/>
            <a:ext cx="5760640" cy="3024336"/>
          </a:xfrm>
        </p:spPr>
        <p:txBody>
          <a:bodyPr>
            <a:no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effectLst/>
              </a:rPr>
              <a:t>Доброта –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это отзывчивость, душевное расположение к людям, стремление делать добро другим.»</a:t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>                              С.Ожегов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.</a:t>
            </a:r>
            <a:endParaRPr lang="ru-RU" sz="2800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6708775" y="5084763"/>
            <a:ext cx="2435225" cy="5762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Русский языковед Сергей Ожегов.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4"/>
          <p:cNvSpPr>
            <a:spLocks noChangeArrowheads="1"/>
          </p:cNvSpPr>
          <p:nvPr/>
        </p:nvSpPr>
        <p:spPr bwMode="auto">
          <a:xfrm>
            <a:off x="3708400" y="0"/>
            <a:ext cx="1150938" cy="27813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0" dirty="0" smtClean="0">
                <a:solidFill>
                  <a:schemeClr val="tx1"/>
                </a:solidFill>
              </a:rPr>
              <a:t>Доброжелательный</a:t>
            </a:r>
            <a:endParaRPr lang="ru-RU" i="0" dirty="0">
              <a:solidFill>
                <a:schemeClr val="tx1"/>
              </a:solidFill>
            </a:endParaRPr>
          </a:p>
        </p:txBody>
      </p:sp>
      <p:sp>
        <p:nvSpPr>
          <p:cNvPr id="8195" name="Oval 5"/>
          <p:cNvSpPr>
            <a:spLocks noChangeArrowheads="1"/>
          </p:cNvSpPr>
          <p:nvPr/>
        </p:nvSpPr>
        <p:spPr bwMode="auto">
          <a:xfrm>
            <a:off x="3708400" y="4149725"/>
            <a:ext cx="1150938" cy="2708275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0" i="0" dirty="0" smtClean="0">
                <a:solidFill>
                  <a:schemeClr val="tx1"/>
                </a:solidFill>
              </a:rPr>
              <a:t>Добросердечный</a:t>
            </a:r>
            <a:endParaRPr lang="ru-RU" sz="1800" b="0" i="0" dirty="0">
              <a:solidFill>
                <a:schemeClr val="tx1"/>
              </a:solidFill>
            </a:endParaRPr>
          </a:p>
        </p:txBody>
      </p:sp>
      <p:sp>
        <p:nvSpPr>
          <p:cNvPr id="8196" name="Oval 6"/>
          <p:cNvSpPr>
            <a:spLocks noChangeArrowheads="1"/>
          </p:cNvSpPr>
          <p:nvPr/>
        </p:nvSpPr>
        <p:spPr bwMode="auto">
          <a:xfrm rot="5221345">
            <a:off x="5830888" y="2014538"/>
            <a:ext cx="1150937" cy="2808287"/>
          </a:xfrm>
          <a:prstGeom prst="ellipse">
            <a:avLst/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1800" b="0" i="0" dirty="0">
                <a:solidFill>
                  <a:schemeClr val="tx1"/>
                </a:solidFill>
              </a:rPr>
              <a:t>Добродушный</a:t>
            </a:r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 rot="5221345">
            <a:off x="1655763" y="2103438"/>
            <a:ext cx="1150937" cy="2808287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1800" b="0" i="0" dirty="0">
                <a:solidFill>
                  <a:schemeClr val="tx1"/>
                </a:solidFill>
              </a:rPr>
              <a:t>Добронравный</a:t>
            </a:r>
          </a:p>
        </p:txBody>
      </p:sp>
      <p:sp>
        <p:nvSpPr>
          <p:cNvPr id="8198" name="Oval 8"/>
          <p:cNvSpPr>
            <a:spLocks noChangeArrowheads="1"/>
          </p:cNvSpPr>
          <p:nvPr/>
        </p:nvSpPr>
        <p:spPr bwMode="auto">
          <a:xfrm rot="3336305">
            <a:off x="5226050" y="700088"/>
            <a:ext cx="1150937" cy="2808288"/>
          </a:xfrm>
          <a:prstGeom prst="ellipse">
            <a:avLst/>
          </a:prstGeom>
          <a:solidFill>
            <a:srgbClr val="09E7A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1800" b="0" i="0" dirty="0">
                <a:solidFill>
                  <a:schemeClr val="tx1"/>
                </a:solidFill>
              </a:rPr>
              <a:t>Добродетельный</a:t>
            </a:r>
          </a:p>
        </p:txBody>
      </p:sp>
      <p:sp>
        <p:nvSpPr>
          <p:cNvPr id="8199" name="Oval 10"/>
          <p:cNvSpPr>
            <a:spLocks noChangeArrowheads="1"/>
          </p:cNvSpPr>
          <p:nvPr/>
        </p:nvSpPr>
        <p:spPr bwMode="auto">
          <a:xfrm rot="3422010">
            <a:off x="2218531" y="3361532"/>
            <a:ext cx="1150937" cy="273685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1800" b="0" i="0" dirty="0">
                <a:solidFill>
                  <a:schemeClr val="tx1"/>
                </a:solidFill>
              </a:rPr>
              <a:t>Добропорядочный</a:t>
            </a:r>
          </a:p>
        </p:txBody>
      </p:sp>
      <p:sp>
        <p:nvSpPr>
          <p:cNvPr id="8200" name="Oval 11"/>
          <p:cNvSpPr>
            <a:spLocks noChangeArrowheads="1"/>
          </p:cNvSpPr>
          <p:nvPr/>
        </p:nvSpPr>
        <p:spPr bwMode="auto">
          <a:xfrm rot="7324557">
            <a:off x="5256213" y="3321050"/>
            <a:ext cx="1150938" cy="2808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1800" b="0" i="0" dirty="0">
                <a:solidFill>
                  <a:schemeClr val="tx1"/>
                </a:solidFill>
              </a:rPr>
              <a:t>Добросовестный</a:t>
            </a:r>
          </a:p>
        </p:txBody>
      </p:sp>
      <p:sp>
        <p:nvSpPr>
          <p:cNvPr id="8201" name="Oval 12"/>
          <p:cNvSpPr>
            <a:spLocks noChangeArrowheads="1"/>
          </p:cNvSpPr>
          <p:nvPr/>
        </p:nvSpPr>
        <p:spPr bwMode="auto">
          <a:xfrm rot="7413606">
            <a:off x="2147888" y="757237"/>
            <a:ext cx="1150938" cy="2735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1800" b="0" i="0" dirty="0">
                <a:solidFill>
                  <a:schemeClr val="tx1"/>
                </a:solidFill>
              </a:rPr>
              <a:t>Добродетель</a:t>
            </a:r>
          </a:p>
        </p:txBody>
      </p:sp>
      <p:sp>
        <p:nvSpPr>
          <p:cNvPr id="8202" name="Oval 13"/>
          <p:cNvSpPr>
            <a:spLocks noChangeArrowheads="1"/>
          </p:cNvSpPr>
          <p:nvPr/>
        </p:nvSpPr>
        <p:spPr bwMode="auto">
          <a:xfrm>
            <a:off x="3492500" y="2492375"/>
            <a:ext cx="1584325" cy="18002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 i="0" dirty="0">
                <a:solidFill>
                  <a:srgbClr val="FF0000"/>
                </a:solidFill>
              </a:rPr>
              <a:t>ДОБРО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686800" cy="6477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</a:rPr>
              <a:t>      Цветок                      доброты</a:t>
            </a:r>
            <a:endParaRPr lang="ru-RU" sz="40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799288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8640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Соедини  правую и левую части пословицы. </a:t>
            </a:r>
            <a:endParaRPr lang="ru-RU" sz="32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836712"/>
            <a:ext cx="84249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     Добрые дела                                                              лучше богатства.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      Доброе сердце                                                          а его добрые дела.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     Не одежда красит человека,                                 красят человека.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     Не хвались серебром,                                           кто добра не делает никому.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     В ком добра нет,                                                       а хвались добром.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     Худо тому,                                                                   в том и правды мало.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1304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32656"/>
            <a:ext cx="856895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Добрые дела красят человека.</a:t>
            </a:r>
          </a:p>
          <a:p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              Доброе сердце  лучше богатства.                          </a:t>
            </a:r>
          </a:p>
          <a:p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Не одежда красит человека, а его добрые дела.                   </a:t>
            </a:r>
          </a:p>
          <a:p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Не хвались серебром, а хвались добром. </a:t>
            </a:r>
          </a:p>
          <a:p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В ком добра нет, в том и правды мало.                </a:t>
            </a:r>
          </a:p>
          <a:p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Худо тому,  кто добра не делает никому.                                                                </a:t>
            </a:r>
          </a:p>
          <a:p>
            <a:endParaRPr lang="ru-RU" sz="28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  <a:cs typeface="Calibri" pitchFamily="34" charset="0"/>
              </a:rPr>
              <a:t> Собери пословицу из слов.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784976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Красоту 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                                              доброту</a:t>
            </a:r>
          </a:p>
          <a:p>
            <a:pPr algn="ctr"/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                                                                                                годы,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не унесут.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                                                                  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                                           уносят</a:t>
            </a:r>
          </a:p>
          <a:p>
            <a:endParaRPr lang="ru-RU" sz="3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6016" y="1196752"/>
            <a:ext cx="41044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/>
              <a:t>Красоту уносят годы, </a:t>
            </a:r>
          </a:p>
          <a:p>
            <a:r>
              <a:rPr lang="ru-RU" sz="3200" dirty="0" smtClean="0"/>
              <a:t>                     </a:t>
            </a:r>
          </a:p>
          <a:p>
            <a:r>
              <a:rPr lang="ru-RU" sz="3200" dirty="0" smtClean="0"/>
              <a:t>                                доброту не унесут.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27687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548680"/>
            <a:ext cx="4032447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1 из 4269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000240"/>
            <a:ext cx="471490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26064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 В Евангелии от Матфея сказано: «….во всём, как хотите, чтобы с вами поступали люди, так поступайте и вы с ними».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Picture 4" descr="D69054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285992"/>
            <a:ext cx="2500330" cy="420068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1"/>
            <a:ext cx="9144000" cy="57609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/>
              <a:t>«Пока молоды, сильны и бодры,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/>
              <a:t>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/>
              <a:t>      не уставайте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/>
              <a:t>                 делать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/>
              <a:t>                      добро!»</a:t>
            </a:r>
            <a:endParaRPr lang="ru-RU" sz="4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b="1" dirty="0" smtClean="0"/>
              <a:t>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b="1" dirty="0" smtClean="0"/>
              <a:t>                   </a:t>
            </a:r>
            <a:r>
              <a:rPr lang="ru-RU" sz="4400" dirty="0" smtClean="0"/>
              <a:t>А.П.Чехов.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628800"/>
            <a:ext cx="3384376" cy="504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708400" y="5589588"/>
            <a:ext cx="169227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88640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О чем идет речь?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052736"/>
            <a:ext cx="58326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1.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2. светлый, православный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3. родился, поклоняются, радуются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4. волхвы принесли младенцу дары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5. праздник</a:t>
            </a:r>
          </a:p>
        </p:txBody>
      </p:sp>
      <p:pic>
        <p:nvPicPr>
          <p:cNvPr id="7" name="Picture 5" descr="newy9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861048"/>
            <a:ext cx="1694756" cy="250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692696"/>
            <a:ext cx="9429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8431b0e9b7fd706f7e866d0e14a4149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09120"/>
            <a:ext cx="1440160" cy="189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8431b0e9b7fd706f7e866d0e14a4149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581128"/>
            <a:ext cx="1656184" cy="1750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angel2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1916113"/>
            <a:ext cx="129559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95737" y="908720"/>
            <a:ext cx="2736304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Рождество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58705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4800" b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/>
              <a:t>         </a:t>
            </a:r>
            <a:r>
              <a:rPr lang="ru-RU" sz="4800" b="1" dirty="0" smtClean="0">
                <a:solidFill>
                  <a:srgbClr val="7030A0"/>
                </a:solidFill>
              </a:rPr>
              <a:t>Добрые сердца – это сады.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        Добрые слова – это корни. Добрые мысли – цветы.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Добрые дела – плоды.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162370" cy="602985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1"/>
            <a:ext cx="5643570" cy="2454270"/>
          </a:xfrm>
        </p:spPr>
        <p:txBody>
          <a:bodyPr/>
          <a:lstStyle/>
          <a:p>
            <a:pPr>
              <a:buNone/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Продолжи </a:t>
            </a:r>
            <a:r>
              <a:rPr lang="ru-RU" sz="4800" dirty="0" smtClean="0">
                <a:solidFill>
                  <a:srgbClr val="FF0000"/>
                </a:solidFill>
              </a:rPr>
              <a:t>фразу:</a:t>
            </a:r>
            <a:endParaRPr lang="ru-RU" sz="48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48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214554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На классном часе я узнал(а)….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Мне понравилось……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хотел(а) бы…..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708400" y="5589588"/>
            <a:ext cx="169227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88640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О чем идет речь?</a:t>
            </a:r>
            <a:endParaRPr lang="ru-RU" sz="3600" dirty="0"/>
          </a:p>
        </p:txBody>
      </p:sp>
      <p:pic>
        <p:nvPicPr>
          <p:cNvPr id="7" name="Picture 4" descr="D:\открытки праздники\пасха\0_1e7b9_16ace60a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14523"/>
              </a:clrFrom>
              <a:clrTo>
                <a:srgbClr val="614523">
                  <a:alpha val="0"/>
                </a:srgbClr>
              </a:clrTo>
            </a:clrChange>
            <a:lum contrast="-12000"/>
          </a:blip>
          <a:srcRect l="5855" t="8922" r="6322" b="6322"/>
          <a:stretch>
            <a:fillRect/>
          </a:stretch>
        </p:blipFill>
        <p:spPr bwMode="auto">
          <a:xfrm>
            <a:off x="6588125" y="549274"/>
            <a:ext cx="2300960" cy="1943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856E45"/>
              </a:clrFrom>
              <a:clrTo>
                <a:srgbClr val="856E4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3861048"/>
            <a:ext cx="2232248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1412776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1.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2. светлый, православный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3. пекут, окрашивают, поздравляют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4. «Христос воскрес!» – «Воистину воскрес!»</a:t>
            </a:r>
          </a:p>
          <a:p>
            <a:pPr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5. чудо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1268760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Пасха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708400" y="5589588"/>
            <a:ext cx="169227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Православные  праздники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80928"/>
            <a:ext cx="46707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Рождество </a:t>
            </a:r>
            <a:endParaRPr lang="ru-RU" sz="44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2852936"/>
            <a:ext cx="3888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      Пасха </a:t>
            </a:r>
            <a:endParaRPr lang="ru-RU" sz="44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708400" y="5589588"/>
            <a:ext cx="169227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508625" y="1268413"/>
            <a:ext cx="3384550" cy="44012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prstTxWarp prst="textPlain">
              <a:avLst/>
            </a:prstTxWarp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 января</a:t>
            </a:r>
          </a:p>
          <a:p>
            <a:pPr>
              <a:defRPr/>
            </a:pP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Крещение  </a:t>
            </a:r>
          </a:p>
          <a:p>
            <a:pPr>
              <a:defRPr/>
            </a:pP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Господа</a:t>
            </a:r>
          </a:p>
          <a:p>
            <a:pPr>
              <a:defRPr/>
            </a:pP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Бога</a:t>
            </a:r>
          </a:p>
        </p:txBody>
      </p:sp>
      <p:pic>
        <p:nvPicPr>
          <p:cNvPr id="3076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150"/>
            <a:ext cx="46799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8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8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4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708400" y="333375"/>
            <a:ext cx="5184775" cy="158273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endParaRPr lang="ru-RU" sz="48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3097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349500"/>
            <a:ext cx="360045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3850" y="4568825"/>
            <a:ext cx="302418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Вид реки Иордан  при впадении в Мёртвое море.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724525" y="5424488"/>
            <a:ext cx="3168650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  Река Иордан, недалеко от места крещения Иисуса Христа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7" name="TextBox 10"/>
          <p:cNvSpPr txBox="1">
            <a:spLocks noChangeArrowheads="1"/>
          </p:cNvSpPr>
          <p:nvPr/>
        </p:nvSpPr>
        <p:spPr bwMode="auto">
          <a:xfrm>
            <a:off x="5724525" y="260350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5" y="1"/>
            <a:ext cx="5256585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perspectiveHeroicExtremeRightFacing"/>
              <a:lightRig rig="threePt" dir="t"/>
            </a:scene3d>
          </a:bodyPr>
          <a:lstStyle/>
          <a:p>
            <a:pPr>
              <a:defRPr/>
            </a:pPr>
            <a:r>
              <a:rPr lang="ru-RU" sz="4800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Река </a:t>
            </a:r>
            <a:r>
              <a:rPr lang="ru-RU" sz="4800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Иордан,</a:t>
            </a:r>
          </a:p>
          <a:p>
            <a:pPr>
              <a:defRPr/>
            </a:pPr>
            <a:r>
              <a:rPr lang="ru-RU" sz="4800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длина </a:t>
            </a:r>
            <a:r>
              <a:rPr lang="ru-RU" sz="4800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252 км.</a:t>
            </a:r>
          </a:p>
          <a:p>
            <a:pPr>
              <a:defRPr/>
            </a:pPr>
            <a:endParaRPr lang="ru-RU" sz="5400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476250"/>
            <a:ext cx="4824412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79388" y="836613"/>
            <a:ext cx="36004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perspectiveContrastingRightFacing"/>
              <a:lightRig rig="threePt" dir="t"/>
            </a:scene3d>
          </a:bodyPr>
          <a:lstStyle/>
          <a:p>
            <a:endParaRPr lang="ru-RU" sz="4000" dirty="0"/>
          </a:p>
          <a:p>
            <a:r>
              <a:rPr lang="ru-RU" sz="4800" dirty="0">
                <a:solidFill>
                  <a:srgbClr val="FF0000"/>
                </a:solidFill>
                <a:latin typeface="+mj-lt"/>
              </a:rPr>
              <a:t>Иордань – </a:t>
            </a:r>
          </a:p>
          <a:p>
            <a:endParaRPr lang="ru-RU" sz="4800" dirty="0">
              <a:solidFill>
                <a:srgbClr val="FF0000"/>
              </a:solidFill>
              <a:latin typeface="+mj-lt"/>
            </a:endParaRPr>
          </a:p>
          <a:p>
            <a:r>
              <a:rPr lang="ru-RU" sz="4800" dirty="0">
                <a:solidFill>
                  <a:srgbClr val="FF0000"/>
                </a:solidFill>
                <a:latin typeface="+mj-lt"/>
              </a:rPr>
              <a:t>крещенская </a:t>
            </a:r>
          </a:p>
          <a:p>
            <a:endParaRPr lang="ru-RU" sz="4800" dirty="0">
              <a:solidFill>
                <a:srgbClr val="FF0000"/>
              </a:solidFill>
              <a:latin typeface="+mj-lt"/>
            </a:endParaRPr>
          </a:p>
          <a:p>
            <a:r>
              <a:rPr lang="ru-RU" sz="4800" dirty="0">
                <a:solidFill>
                  <a:srgbClr val="FF0000"/>
                </a:solidFill>
                <a:latin typeface="+mj-lt"/>
              </a:rPr>
              <a:t>прорубь.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9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Водосвятие- освещение воды.           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5" descr="teof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708920"/>
            <a:ext cx="3096344" cy="3938585"/>
          </a:xfrm>
          <a:prstGeom prst="rect">
            <a:avLst/>
          </a:prstGeom>
          <a:noFill/>
        </p:spPr>
      </p:pic>
      <p:pic>
        <p:nvPicPr>
          <p:cNvPr id="4" name="Picture 6" descr="http://gazeta.aif.ru/data/mags/enisei/579/pics/05_01_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3600400" cy="252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runet.lt/uploads/posts/2009-01/1232327704_kreshheni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980728"/>
            <a:ext cx="316741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4 из 558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12776"/>
            <a:ext cx="36004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260649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Верующие на Крещение купаются в                                          проруби.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7" name="Picture 3" descr="1243416379_big_100-kreshheni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412776"/>
            <a:ext cx="3418684" cy="2592288"/>
          </a:xfrm>
          <a:prstGeom prst="rect">
            <a:avLst/>
          </a:prstGeom>
          <a:noFill/>
        </p:spPr>
      </p:pic>
      <p:pic>
        <p:nvPicPr>
          <p:cNvPr id="8" name="Picture 4" descr="10907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077072"/>
            <a:ext cx="3457575" cy="25939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427</TotalTime>
  <Words>455</Words>
  <Application>Microsoft Office PowerPoint</Application>
  <PresentationFormat>Экран (4:3)</PresentationFormat>
  <Paragraphs>141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Л.Толстой. 1908 год     (фото в Ясной Поляне).</vt:lpstr>
      <vt:lpstr>«Доброта – это отзывчивость, душевное расположение к людям, стремление делать добро другим.»                               С.Ожегов.</vt:lpstr>
      <vt:lpstr>      Цветок                      доброты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54</cp:revision>
  <dcterms:created xsi:type="dcterms:W3CDTF">2012-02-01T17:02:28Z</dcterms:created>
  <dcterms:modified xsi:type="dcterms:W3CDTF">2016-03-17T21:45:10Z</dcterms:modified>
</cp:coreProperties>
</file>