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8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383" r:id="rId20"/>
    <p:sldId id="390" r:id="rId21"/>
    <p:sldId id="419" r:id="rId22"/>
    <p:sldId id="417" r:id="rId23"/>
    <p:sldId id="422" r:id="rId24"/>
    <p:sldId id="421" r:id="rId25"/>
    <p:sldId id="420" r:id="rId26"/>
    <p:sldId id="3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86" d="100"/>
          <a:sy n="86" d="100"/>
        </p:scale>
        <p:origin x="-23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743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47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НАШЕЙ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  КОТОРОМ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 НАЙДЁТЕ   ВСЮ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ИНТЕРЕСУЮЩУЮ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ГБОУ школа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Распоряжение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Администрации………. р-на города от …….№…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микрорайонов  за образовательными организациями для первичного учёта детей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…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»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1251</Words>
  <Application>Microsoft Office PowerPoint</Application>
  <PresentationFormat>Экран (4:3)</PresentationFormat>
  <Paragraphs>191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Легкий дым</vt:lpstr>
      <vt:lpstr>1_Легкий дым</vt:lpstr>
      <vt:lpstr>2_Легкий дым</vt:lpstr>
      <vt:lpstr>Слайд 1</vt:lpstr>
      <vt:lpstr>Слайд 2</vt:lpstr>
      <vt:lpstr>Слайд 3</vt:lpstr>
      <vt:lpstr>Особенности подачи   электронного заявления через МФЦ</vt:lpstr>
      <vt:lpstr>Слайд 5</vt:lpstr>
      <vt:lpstr>Слайд 6</vt:lpstr>
      <vt:lpstr>Категории детей, имеющих преимущественное право при зачислении в 1 класс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Обновлённые стандарты ФГОС </vt:lpstr>
      <vt:lpstr>Слайд 17</vt:lpstr>
      <vt:lpstr>Слайд 18</vt:lpstr>
      <vt:lpstr>Предметы  учебного  плана</vt:lpstr>
      <vt:lpstr>Слайд 20</vt:lpstr>
      <vt:lpstr>Слайд 21</vt:lpstr>
      <vt:lpstr>Слайд 22</vt:lpstr>
      <vt:lpstr>Слайд 23</vt:lpstr>
      <vt:lpstr>САЙТ   НАШЕЙ   ШКОЛЫ,   НА   КОТОРОМ   ВЫ  НАЙДЁТЕ   ВСЮ    ИНТЕРЕСУЮЩУЮ  ВАС ИНФОРМАЦИЮ :   адрес сайта школы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2024-02-11T18:41:49Z</dcterms:modified>
</cp:coreProperties>
</file>